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6FE2-DA6A-4BD9-A7A2-CC4DFDEA420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7F18-E186-484C-84A1-047BF76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6FE2-DA6A-4BD9-A7A2-CC4DFDEA420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7F18-E186-484C-84A1-047BF76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1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6FE2-DA6A-4BD9-A7A2-CC4DFDEA420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7F18-E186-484C-84A1-047BF76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9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6FE2-DA6A-4BD9-A7A2-CC4DFDEA420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7F18-E186-484C-84A1-047BF76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9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6FE2-DA6A-4BD9-A7A2-CC4DFDEA420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7F18-E186-484C-84A1-047BF76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8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6FE2-DA6A-4BD9-A7A2-CC4DFDEA420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7F18-E186-484C-84A1-047BF76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0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6FE2-DA6A-4BD9-A7A2-CC4DFDEA420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7F18-E186-484C-84A1-047BF76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8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6FE2-DA6A-4BD9-A7A2-CC4DFDEA420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7F18-E186-484C-84A1-047BF76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7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6FE2-DA6A-4BD9-A7A2-CC4DFDEA420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7F18-E186-484C-84A1-047BF76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2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6FE2-DA6A-4BD9-A7A2-CC4DFDEA420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7F18-E186-484C-84A1-047BF76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7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6FE2-DA6A-4BD9-A7A2-CC4DFDEA420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7F18-E186-484C-84A1-047BF76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C6FE2-DA6A-4BD9-A7A2-CC4DFDEA420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17F18-E186-484C-84A1-047BF76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3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352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435769">
              <a:spcBef>
                <a:spcPts val="1283"/>
              </a:spcBef>
              <a:buClr>
                <a:schemeClr val="lt1"/>
              </a:buClr>
              <a:buSzPct val="99107"/>
              <a:buFont typeface="Questrial"/>
              <a:buChar char="●"/>
            </a:pPr>
            <a:r>
              <a:rPr lang="en-US" sz="4163" b="1" cap="small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low self esteem and depression</a:t>
            </a:r>
          </a:p>
          <a:p>
            <a:pPr>
              <a:spcBef>
                <a:spcPts val="1283"/>
              </a:spcBef>
              <a:spcAft>
                <a:spcPts val="450"/>
              </a:spcAft>
            </a:pP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63585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14313" indent="-214313">
              <a:spcBef>
                <a:spcPts val="1283"/>
              </a:spcBef>
              <a:buClr>
                <a:schemeClr val="lt1"/>
              </a:buClr>
              <a:buSzPct val="99107"/>
              <a:buFont typeface="Arial"/>
              <a:buChar char="•"/>
            </a:pPr>
            <a:r>
              <a:rPr lang="en-US" sz="4163" b="1" cap="small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poor academic performance</a:t>
            </a:r>
          </a:p>
          <a:p>
            <a:pPr marL="214313" indent="-214313">
              <a:spcBef>
                <a:spcPts val="1283"/>
              </a:spcBef>
              <a:spcAft>
                <a:spcPts val="450"/>
              </a:spcAft>
              <a:buClr>
                <a:schemeClr val="lt1"/>
              </a:buClr>
              <a:buSzPct val="99107"/>
              <a:buFont typeface="Arial"/>
              <a:buChar char="•"/>
            </a:pPr>
            <a:r>
              <a:rPr lang="en-US" sz="4163" b="1" cap="small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limited attention spans</a:t>
            </a:r>
          </a:p>
          <a:p>
            <a:pPr>
              <a:spcBef>
                <a:spcPts val="0"/>
              </a:spcBef>
            </a:pP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48078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600" b="1"/>
              <a:t>How can you protect your child?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52248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lt1"/>
              </a:buClr>
            </a:pPr>
            <a:endParaRPr lang="en-US" sz="2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68663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US" sz="3600" b="1">
                <a:latin typeface="Questrial"/>
                <a:ea typeface="Questrial"/>
                <a:cs typeface="Questrial"/>
                <a:sym typeface="Questrial"/>
              </a:rPr>
              <a:t>WHAT IS SOCIAL MEDIA?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047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US" sz="2400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MOST POPULAR SITES FOR KIDS ARE: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405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US" sz="4050" b="1">
                <a:latin typeface="Questrial"/>
                <a:ea typeface="Questrial"/>
                <a:cs typeface="Questrial"/>
                <a:sym typeface="Questrial"/>
              </a:rPr>
              <a:t>QUICK FACTS: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50683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US" sz="3000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NEGATIVE IMPACT SOCIAL MEDIA CAN HAVE ON  YOUR CHILD: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44532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21950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400050">
              <a:spcBef>
                <a:spcPts val="0"/>
              </a:spcBef>
              <a:buClr>
                <a:srgbClr val="F3F3F3"/>
              </a:buClr>
              <a:buSzPct val="100000"/>
              <a:buFont typeface="Questrial"/>
              <a:buChar char="●"/>
            </a:pPr>
            <a:r>
              <a:rPr lang="en-US" sz="3600">
                <a:solidFill>
                  <a:srgbClr val="F3F3F3"/>
                </a:solidFill>
              </a:rPr>
              <a:t>Harassment</a:t>
            </a:r>
            <a:endParaRPr lang="en-US" sz="3600" dirty="0">
              <a:solidFill>
                <a:srgbClr val="F3F3F3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61485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400050">
              <a:spcBef>
                <a:spcPts val="0"/>
              </a:spcBef>
              <a:buClr>
                <a:srgbClr val="FFFFFF"/>
              </a:buClr>
              <a:buSzPct val="100000"/>
              <a:buFont typeface="Questrial"/>
              <a:buChar char="●"/>
            </a:pPr>
            <a:r>
              <a:rPr lang="en-US" sz="3600">
                <a:solidFill>
                  <a:srgbClr val="FFFFFF"/>
                </a:solidFill>
              </a:rPr>
              <a:t>Online Predators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99121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35172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48</Words>
  <Application>Microsoft Office PowerPoint</Application>
  <PresentationFormat>On-screen Show (4:3)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Questrial</vt:lpstr>
      <vt:lpstr>Office Theme</vt:lpstr>
      <vt:lpstr>PowerPoint Presentation</vt:lpstr>
      <vt:lpstr>WHAT IS SOCIAL MEDIA?</vt:lpstr>
      <vt:lpstr>THE MOST POPULAR SITES FOR KIDS ARE:</vt:lpstr>
      <vt:lpstr>QUICK FACTS:</vt:lpstr>
      <vt:lpstr>THE NEGATIVE IMPACT SOCIAL MEDIA CAN HAVE ON  YOUR CHILD:</vt:lpstr>
      <vt:lpstr>PowerPoint Presentation</vt:lpstr>
      <vt:lpstr>Harassment</vt:lpstr>
      <vt:lpstr>Online Predators</vt:lpstr>
      <vt:lpstr>PowerPoint Presentation</vt:lpstr>
      <vt:lpstr>low self esteem and depression </vt:lpstr>
      <vt:lpstr>poor academic performance limited attention spans </vt:lpstr>
      <vt:lpstr>How can you protect your child?</vt:lpstr>
      <vt:lpstr>PowerPoint Presentation</vt:lpstr>
    </vt:vector>
  </TitlesOfParts>
  <Company>Mansfield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Hill</dc:creator>
  <cp:lastModifiedBy>Matt Hill</cp:lastModifiedBy>
  <cp:revision>2</cp:revision>
  <dcterms:created xsi:type="dcterms:W3CDTF">2017-08-03T17:05:00Z</dcterms:created>
  <dcterms:modified xsi:type="dcterms:W3CDTF">2017-10-02T18:29:59Z</dcterms:modified>
</cp:coreProperties>
</file>